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4" y="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2584AFD-ACE2-49E3-AC1D-55ECB735840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7B366F14-416C-454A-AFE6-696B69E598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B413FD2-2A39-4C0C-ACDB-DDC1DF18A6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248E8-BA4C-4C9A-A528-187CBA59B1A0}" type="datetimeFigureOut">
              <a:rPr lang="de-DE" smtClean="0"/>
              <a:t>11.03.2021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1780411-95F5-4236-8C54-04D6847E5F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1D9650E-992B-4BA0-B701-01033FE8FA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A5F31-B7F0-437B-BE1D-F177ECE47BB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261800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18DBA0A-59A9-43FC-9E98-3E7487336A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00A8695E-711B-4114-95A5-3647D417C0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4DABCAD-75A2-4C02-AD81-874D2576CD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248E8-BA4C-4C9A-A528-187CBA59B1A0}" type="datetimeFigureOut">
              <a:rPr lang="de-DE" smtClean="0"/>
              <a:t>11.03.2021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E0275D2-9845-4CC0-BB11-F61FF8B718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267519D-DC47-4D8E-957B-E4E0352CCB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A5F31-B7F0-437B-BE1D-F177ECE47BB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106026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72B517C9-B5B0-4E01-84B6-1B1B27F1B14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E5A58371-A641-48C4-874B-4336454055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E4A93B7-86AB-4337-AB62-12466EEDA3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248E8-BA4C-4C9A-A528-187CBA59B1A0}" type="datetimeFigureOut">
              <a:rPr lang="de-DE" smtClean="0"/>
              <a:t>11.03.2021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A0AF99A-27E4-4B0F-8227-81A26541D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47AE95A-7FFD-4563-BC81-E7379D1DF1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A5F31-B7F0-437B-BE1D-F177ECE47BB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160050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31FD4E9-4CA9-4118-BE9A-95F490677E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9A3FABB-4790-4B97-B59D-F13C18C9CE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4298BDD-2E03-42D1-972A-23D6FAF0E8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248E8-BA4C-4C9A-A528-187CBA59B1A0}" type="datetimeFigureOut">
              <a:rPr lang="de-DE" smtClean="0"/>
              <a:t>11.03.2021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1CD69F2-43E7-4434-A947-E552989AA5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96C92A7-D35C-4687-8957-68FB91927B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A5F31-B7F0-437B-BE1D-F177ECE47BB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251159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913695E-16A8-40B2-BBFA-E359488F49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033738AA-C7CE-4F5D-AF05-94B14EBC34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72688AF-A967-45D3-A94C-CB82F48261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248E8-BA4C-4C9A-A528-187CBA59B1A0}" type="datetimeFigureOut">
              <a:rPr lang="de-DE" smtClean="0"/>
              <a:t>11.03.2021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21764AC-F497-4905-99D7-33CD5DDDFF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BBCBFB1-E04B-41F2-BE21-2AD8878979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A5F31-B7F0-437B-BE1D-F177ECE47BB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506968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4FE3D3D-11DC-4451-9DB9-82B602DB5C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632099F-7873-4E40-A2EE-05E27456ECB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D176518C-9159-4A4C-BF82-1975823382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E8268C2F-6DD7-4C3A-A5FF-43834F9D72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248E8-BA4C-4C9A-A528-187CBA59B1A0}" type="datetimeFigureOut">
              <a:rPr lang="de-DE" smtClean="0"/>
              <a:t>11.03.2021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79D209B8-F92E-4ECF-9982-523C7F47E7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22CEB572-344E-4355-A60B-434BD0B865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A5F31-B7F0-437B-BE1D-F177ECE47BB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702032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1AB732D-DC3F-4AF6-8FFC-48493AAF28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70D7941E-6579-40B6-9847-B4656665B5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EFE69044-D4FE-4927-8718-D5C3D6BE9E4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88151A90-18EA-4C12-AA85-F57B609FFD9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1083B144-0F02-4F36-BBA2-D17460F2F1A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0121A5AA-2020-4D3D-B4E4-0321BCD22F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248E8-BA4C-4C9A-A528-187CBA59B1A0}" type="datetimeFigureOut">
              <a:rPr lang="de-DE" smtClean="0"/>
              <a:t>11.03.2021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C5322A13-BE08-4165-932C-1D704B4FBF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9099CA57-A0EA-4613-9D3B-71DAB02D4D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A5F31-B7F0-437B-BE1D-F177ECE47BB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406827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DFF904E-6456-4788-B5EB-84A6652142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10B8439F-F998-4B54-8893-88C8DEF4A9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248E8-BA4C-4C9A-A528-187CBA59B1A0}" type="datetimeFigureOut">
              <a:rPr lang="de-DE" smtClean="0"/>
              <a:t>11.03.2021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3D0D0375-A6AB-44F4-AA6A-5812CC53F8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E771B265-0578-4775-96CC-67C7CA4199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A5F31-B7F0-437B-BE1D-F177ECE47BB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906491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B4CC91A0-0EFF-478F-8D2E-DB0B2E5F23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248E8-BA4C-4C9A-A528-187CBA59B1A0}" type="datetimeFigureOut">
              <a:rPr lang="de-DE" smtClean="0"/>
              <a:t>11.03.2021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076CE010-C9A0-4F3E-8528-EE549CBC30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4DCC8392-4B09-47EE-AD6E-BA70A46F47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A5F31-B7F0-437B-BE1D-F177ECE47BB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823595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D44A67A-E04C-4AE4-8C58-5FCCBB690E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84A385C-E792-429A-8F18-C8D9EDECDC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D37AEFEC-C082-440F-9553-683F11F0C3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AF0F9891-5A85-4D20-AE06-F97BB97499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248E8-BA4C-4C9A-A528-187CBA59B1A0}" type="datetimeFigureOut">
              <a:rPr lang="de-DE" smtClean="0"/>
              <a:t>11.03.2021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183E40D6-48F0-4D5D-9751-833BE81B7B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103DDF4B-9A1C-49A0-BFB7-E395BB7ACA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A5F31-B7F0-437B-BE1D-F177ECE47BB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037129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45F2D96-03CF-4DA3-89C2-8581156BE8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8BAB3656-B6C3-469D-8CBA-4FC91AABFC3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41A7FC2E-3BDA-44F9-9ECD-A5C27FE3E9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63479025-2170-4C95-B4F9-158E0C245F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248E8-BA4C-4C9A-A528-187CBA59B1A0}" type="datetimeFigureOut">
              <a:rPr lang="de-DE" smtClean="0"/>
              <a:t>11.03.2021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23DEA5F7-05C2-40B1-AB9C-52D3614B00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4532CA17-B795-44D2-91C0-FD111C9D67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A5F31-B7F0-437B-BE1D-F177ECE47BB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235963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F0BAA253-C353-4833-9FA7-ABEED8E085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5BDBEEF3-7816-42A5-860E-E2DE1E6BEE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2AF4347-69FA-4DDF-91DE-EE83D0F5C06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C248E8-BA4C-4C9A-A528-187CBA59B1A0}" type="datetimeFigureOut">
              <a:rPr lang="de-DE" smtClean="0"/>
              <a:t>11.03.2021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FD17746-0CDA-40A9-84B3-0C05E9F79A8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27F0390-20CF-4857-B6F5-5D69443CC87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CA5F31-B7F0-437B-BE1D-F177ECE47BB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10296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963DFD2-E18B-4D43-B253-72AB25D64CC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/>
              <a:t>Jesus und der Gelähmte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C1EC152C-E306-4861-997B-83F12F92FF1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/>
              <a:t>Aus dem Bilderbuch von Kees de Kort</a:t>
            </a:r>
          </a:p>
        </p:txBody>
      </p:sp>
    </p:spTree>
    <p:extLst>
      <p:ext uri="{BB962C8B-B14F-4D97-AF65-F5344CB8AC3E}">
        <p14:creationId xmlns:p14="http://schemas.microsoft.com/office/powerpoint/2010/main" val="32847626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4BD72A5-A1B2-4800-8B82-DE27BE9239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5" name="Inhaltsplatzhalter 4" descr="Ein Bild, das Text enthält.&#10;&#10;Automatisch generierte Beschreibung">
            <a:extLst>
              <a:ext uri="{FF2B5EF4-FFF2-40B4-BE49-F238E27FC236}">
                <a16:creationId xmlns:a16="http://schemas.microsoft.com/office/drawing/2014/main" id="{3F4DE7DB-5FFA-4A01-AE4F-2CB40D13C48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5283" y="1825625"/>
            <a:ext cx="8241434" cy="4351338"/>
          </a:xfrm>
        </p:spPr>
      </p:pic>
    </p:spTree>
    <p:extLst>
      <p:ext uri="{BB962C8B-B14F-4D97-AF65-F5344CB8AC3E}">
        <p14:creationId xmlns:p14="http://schemas.microsoft.com/office/powerpoint/2010/main" val="40646286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8BA830A-160E-4758-A201-35625B47D7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5" name="Inhaltsplatzhalter 4">
            <a:extLst>
              <a:ext uri="{FF2B5EF4-FFF2-40B4-BE49-F238E27FC236}">
                <a16:creationId xmlns:a16="http://schemas.microsoft.com/office/drawing/2014/main" id="{23DBA827-C2BC-41CC-910D-5CDDA633F78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9932" y="1825625"/>
            <a:ext cx="8572135" cy="4351338"/>
          </a:xfrm>
        </p:spPr>
      </p:pic>
    </p:spTree>
    <p:extLst>
      <p:ext uri="{BB962C8B-B14F-4D97-AF65-F5344CB8AC3E}">
        <p14:creationId xmlns:p14="http://schemas.microsoft.com/office/powerpoint/2010/main" val="26968821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6380EFB-2533-47CA-87CD-85E0A22B4E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5" name="Inhaltsplatzhalter 4" descr="Ein Bild, das Text enthält.&#10;&#10;Automatisch generierte Beschreibung">
            <a:extLst>
              <a:ext uri="{FF2B5EF4-FFF2-40B4-BE49-F238E27FC236}">
                <a16:creationId xmlns:a16="http://schemas.microsoft.com/office/drawing/2014/main" id="{F6B623A4-C9C0-46BD-AE08-65B0AC7717A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1118" y="1825625"/>
            <a:ext cx="6709763" cy="4351338"/>
          </a:xfrm>
        </p:spPr>
      </p:pic>
    </p:spTree>
    <p:extLst>
      <p:ext uri="{BB962C8B-B14F-4D97-AF65-F5344CB8AC3E}">
        <p14:creationId xmlns:p14="http://schemas.microsoft.com/office/powerpoint/2010/main" val="6922913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C2463E2-AF2F-42F8-B177-2C7CCB01D4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5" name="Inhaltsplatzhalter 4" descr="Ein Bild, das Text enthält.&#10;&#10;Automatisch generierte Beschreibung">
            <a:extLst>
              <a:ext uri="{FF2B5EF4-FFF2-40B4-BE49-F238E27FC236}">
                <a16:creationId xmlns:a16="http://schemas.microsoft.com/office/drawing/2014/main" id="{76E6CF5E-98E1-400F-8805-DD4AD4E16BB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3334" y="1825625"/>
            <a:ext cx="6605331" cy="4351338"/>
          </a:xfrm>
        </p:spPr>
      </p:pic>
    </p:spTree>
    <p:extLst>
      <p:ext uri="{BB962C8B-B14F-4D97-AF65-F5344CB8AC3E}">
        <p14:creationId xmlns:p14="http://schemas.microsoft.com/office/powerpoint/2010/main" val="38786993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841C83F-219B-4613-90E8-831C926B49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5" name="Inhaltsplatzhalter 4" descr="Ein Bild, das Text, darstellend enthält.&#10;&#10;Automatisch generierte Beschreibung">
            <a:extLst>
              <a:ext uri="{FF2B5EF4-FFF2-40B4-BE49-F238E27FC236}">
                <a16:creationId xmlns:a16="http://schemas.microsoft.com/office/drawing/2014/main" id="{9857A957-6DAE-4395-AAA9-6A90973285F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0727" y="1825625"/>
            <a:ext cx="4910546" cy="4351338"/>
          </a:xfrm>
        </p:spPr>
      </p:pic>
    </p:spTree>
    <p:extLst>
      <p:ext uri="{BB962C8B-B14F-4D97-AF65-F5344CB8AC3E}">
        <p14:creationId xmlns:p14="http://schemas.microsoft.com/office/powerpoint/2010/main" val="37502618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4626EA1-3AD1-48F8-B598-0311CA5DA8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5" name="Inhaltsplatzhalter 4" descr="Ein Bild, das Text, darstellend enthält.&#10;&#10;Automatisch generierte Beschreibung">
            <a:extLst>
              <a:ext uri="{FF2B5EF4-FFF2-40B4-BE49-F238E27FC236}">
                <a16:creationId xmlns:a16="http://schemas.microsoft.com/office/drawing/2014/main" id="{14EA93A5-791B-4CFF-9D52-043FABD7500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5197" y="1825625"/>
            <a:ext cx="5221605" cy="4351338"/>
          </a:xfrm>
        </p:spPr>
      </p:pic>
    </p:spTree>
    <p:extLst>
      <p:ext uri="{BB962C8B-B14F-4D97-AF65-F5344CB8AC3E}">
        <p14:creationId xmlns:p14="http://schemas.microsoft.com/office/powerpoint/2010/main" val="9999406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</Words>
  <Application>Microsoft Office PowerPoint</Application>
  <PresentationFormat>Breitbild</PresentationFormat>
  <Paragraphs>2</Paragraphs>
  <Slides>7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</vt:lpstr>
      <vt:lpstr>Jesus und der Gelähmte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Jesus und der Gelähmte</dc:title>
  <dc:creator>Peter Godzik</dc:creator>
  <cp:lastModifiedBy>Peter Godzik</cp:lastModifiedBy>
  <cp:revision>1</cp:revision>
  <dcterms:created xsi:type="dcterms:W3CDTF">2021-03-11T11:13:36Z</dcterms:created>
  <dcterms:modified xsi:type="dcterms:W3CDTF">2021-03-11T11:17:04Z</dcterms:modified>
</cp:coreProperties>
</file>